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73" r:id="rId2"/>
    <p:sldId id="274" r:id="rId3"/>
    <p:sldId id="270" r:id="rId4"/>
    <p:sldId id="269" r:id="rId5"/>
    <p:sldId id="311" r:id="rId6"/>
    <p:sldId id="312" r:id="rId7"/>
    <p:sldId id="300" r:id="rId8"/>
    <p:sldId id="302" r:id="rId9"/>
    <p:sldId id="313" r:id="rId10"/>
    <p:sldId id="314" r:id="rId11"/>
    <p:sldId id="303" r:id="rId12"/>
    <p:sldId id="308" r:id="rId13"/>
    <p:sldId id="317" r:id="rId14"/>
    <p:sldId id="318" r:id="rId15"/>
    <p:sldId id="315" r:id="rId16"/>
    <p:sldId id="319" r:id="rId17"/>
    <p:sldId id="320" r:id="rId18"/>
    <p:sldId id="321" r:id="rId19"/>
    <p:sldId id="323" r:id="rId20"/>
    <p:sldId id="325" r:id="rId21"/>
    <p:sldId id="326" r:id="rId22"/>
    <p:sldId id="327" r:id="rId23"/>
    <p:sldId id="328" r:id="rId24"/>
    <p:sldId id="330" r:id="rId25"/>
    <p:sldId id="331" r:id="rId26"/>
    <p:sldId id="333" r:id="rId27"/>
    <p:sldId id="334" r:id="rId28"/>
    <p:sldId id="336" r:id="rId29"/>
    <p:sldId id="337" r:id="rId30"/>
    <p:sldId id="339" r:id="rId31"/>
    <p:sldId id="343" r:id="rId32"/>
    <p:sldId id="340" r:id="rId33"/>
    <p:sldId id="341" r:id="rId34"/>
    <p:sldId id="342" r:id="rId35"/>
    <p:sldId id="344" r:id="rId36"/>
    <p:sldId id="345" r:id="rId37"/>
    <p:sldId id="347" r:id="rId38"/>
    <p:sldId id="349" r:id="rId39"/>
    <p:sldId id="350" r:id="rId40"/>
    <p:sldId id="351" r:id="rId41"/>
    <p:sldId id="354" r:id="rId42"/>
    <p:sldId id="355" r:id="rId43"/>
    <p:sldId id="356" r:id="rId44"/>
    <p:sldId id="357" r:id="rId45"/>
    <p:sldId id="358" r:id="rId46"/>
    <p:sldId id="359" r:id="rId47"/>
    <p:sldId id="272" r:id="rId48"/>
  </p:sldIdLst>
  <p:sldSz cx="12192000" cy="6858000"/>
  <p:notesSz cx="6858000" cy="9144000"/>
  <p:embeddedFontLst>
    <p:embeddedFont>
      <p:font typeface="HY견고딕" panose="0203060000010101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145"/>
    <a:srgbClr val="FAAB01"/>
    <a:srgbClr val="3667A3"/>
    <a:srgbClr val="EFEFEF"/>
    <a:srgbClr val="649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4" y="5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9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9CAB-742B-4D1B-BFA9-F3F82D146044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6198-B588-4F4E-AF3A-A5E4BB470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7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34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3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98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23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3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3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6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3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6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71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5EB89-A9FD-45BF-86D7-FD3E4D13533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E6619-0B77-470E-9F27-2CAC27BD9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8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직사각형 1024"/>
          <p:cNvSpPr/>
          <p:nvPr/>
        </p:nvSpPr>
        <p:spPr>
          <a:xfrm>
            <a:off x="269824" y="1949786"/>
            <a:ext cx="11668358" cy="31318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36"/>
          <p:cNvSpPr/>
          <p:nvPr/>
        </p:nvSpPr>
        <p:spPr>
          <a:xfrm>
            <a:off x="8731849" y="4208223"/>
            <a:ext cx="3938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서동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윤</a:t>
            </a:r>
            <a:endParaRPr lang="en-US" sz="1600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76061" y="2823228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AAB01"/>
                </a:solidFill>
                <a:effectLst>
                  <a:reflection blurRad="6350" stA="55000" endA="300" endPos="45500" dir="5400000" sy="-10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2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AAB01"/>
                </a:solidFill>
                <a:effectLst>
                  <a:reflection blurRad="6350" stA="55000" endA="300" endPos="45500" dir="5400000" sy="-10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활용한 벽돌깨기</a:t>
            </a:r>
            <a:endParaRPr lang="en-US" altLang="ko-KR" sz="28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AAB01"/>
              </a:solidFill>
              <a:effectLst>
                <a:reflection blurRad="6350" stA="55000" endA="300" endPos="45500" dir="5400000" sy="-10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6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Main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Camera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Projection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설정을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2D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어울리게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prespective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Orthograhpic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으로 변경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872008E-5EF4-4845-AC48-8FD88602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3" y="1127465"/>
            <a:ext cx="3208037" cy="4568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080F974-6A40-465D-8389-3BE02AAF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052" y="1830813"/>
            <a:ext cx="3808560" cy="31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9858" y="3375382"/>
            <a:ext cx="516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의 움직임을 구현하기 위해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C#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코드를 작성하여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적용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오각형 34">
            <a:extLst>
              <a:ext uri="{FF2B5EF4-FFF2-40B4-BE49-F238E27FC236}">
                <a16:creationId xmlns:a16="http://schemas.microsoft.com/office/drawing/2014/main" xmlns="" id="{763EF6BB-249D-4B49-890C-BF5A367A272E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DF2AF4BF-7034-49A5-A98C-A522879D4CF5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BFA232D-90B8-4381-80D7-C44C83D8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5" y="1127463"/>
            <a:ext cx="5334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바 이동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962" y="2575618"/>
            <a:ext cx="6950075" cy="1554163"/>
          </a:xfrm>
          <a:prstGeom prst="rect">
            <a:avLst/>
          </a:prstGeom>
        </p:spPr>
      </p:pic>
      <p:sp>
        <p:nvSpPr>
          <p:cNvPr id="6" name="오각형 34">
            <a:extLst>
              <a:ext uri="{FF2B5EF4-FFF2-40B4-BE49-F238E27FC236}">
                <a16:creationId xmlns:a16="http://schemas.microsoft.com/office/drawing/2014/main" xmlns="" id="{002BF4D4-11FC-44A9-A792-2D535C093C82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xmlns="" id="{A18D441F-7BA2-414B-A24D-A674BB9D4A69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2818C7-B3D8-4850-B918-57A6DC6D6626}"/>
              </a:ext>
            </a:extLst>
          </p:cNvPr>
          <p:cNvSpPr txBox="1"/>
          <p:nvPr/>
        </p:nvSpPr>
        <p:spPr>
          <a:xfrm>
            <a:off x="3606005" y="4972094"/>
            <a:ext cx="5243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              실행영상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키를 누르면 왼쪽으로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키를 누르면 오른쪽으로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가 움직여진다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2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643" y="4717039"/>
            <a:ext cx="366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Rigid body 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설정하여 물리효과를 받게 만든다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오각형 34">
            <a:extLst>
              <a:ext uri="{FF2B5EF4-FFF2-40B4-BE49-F238E27FC236}">
                <a16:creationId xmlns:a16="http://schemas.microsoft.com/office/drawing/2014/main" xmlns="" id="{763EF6BB-249D-4B49-890C-BF5A367A272E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DF2AF4BF-7034-49A5-A98C-A522879D4CF5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25223BF-F5E3-48CF-BADB-210F2EC7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2" y="1284133"/>
            <a:ext cx="3842788" cy="30286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BBFDDC8-B39B-40D2-9A2E-9337C107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25" y="1284132"/>
            <a:ext cx="3239524" cy="41261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58264C5-E722-4E4F-8C49-5ED8E15E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14" y="1284132"/>
            <a:ext cx="2610214" cy="30286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A79E522-C8A5-4FB9-B522-8E887460CD3D}"/>
              </a:ext>
            </a:extLst>
          </p:cNvPr>
          <p:cNvSpPr txBox="1"/>
          <p:nvPr/>
        </p:nvSpPr>
        <p:spPr>
          <a:xfrm>
            <a:off x="6672915" y="5640369"/>
            <a:ext cx="36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Physic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추가 세팅하여 공이 튕기는 효과를 만든다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1669" y="5829090"/>
            <a:ext cx="647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Edit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Project Settings-&gt;Physics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Default Material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클릭해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Physic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추가 한다</a:t>
            </a:r>
            <a:r>
              <a:rPr lang="en-US" altLang="ko-KR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오각형 34">
            <a:extLst>
              <a:ext uri="{FF2B5EF4-FFF2-40B4-BE49-F238E27FC236}">
                <a16:creationId xmlns:a16="http://schemas.microsoft.com/office/drawing/2014/main" xmlns="" id="{763EF6BB-249D-4B49-890C-BF5A367A272E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DF2AF4BF-7034-49A5-A98C-A522879D4CF5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08961B-1C5E-4BAD-93C7-46B57D2F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3" y="1326190"/>
            <a:ext cx="4402956" cy="4232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A476379-DCC6-4091-BF45-21F66B4A1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52" y="1326189"/>
            <a:ext cx="4402955" cy="42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컨트롤 하는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스크립트를 </a:t>
            </a:r>
            <a:r>
              <a:rPr lang="en-US" altLang="ko-KR" sz="1600" b="1" dirty="0" smtClean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적용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CED9B84-DF2A-45AD-BDAB-F6072492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92" y="1438551"/>
            <a:ext cx="5991025" cy="39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9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실행 영상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공 튀기기">
            <a:hlinkClick r:id="" action="ppaction://media"/>
            <a:extLst>
              <a:ext uri="{FF2B5EF4-FFF2-40B4-BE49-F238E27FC236}">
                <a16:creationId xmlns:a16="http://schemas.microsoft.com/office/drawing/2014/main" xmlns="" id="{AC700A94-9BFA-441E-A790-76DA289EC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900" y="1360170"/>
            <a:ext cx="5410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9358" y="5376047"/>
            <a:ext cx="6349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공의 반사각을 만들어 주기 위해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Tag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로 바꿔준다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0109385-FA8A-44F4-9BA3-EB1186F9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1" y="1763657"/>
            <a:ext cx="2400635" cy="25816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CFBFC4-CC45-4E8F-9FD8-CD37C89F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46" y="1763658"/>
            <a:ext cx="2372927" cy="2581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F36CA44-13BA-4E56-8CF9-A640CD223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33" y="1737459"/>
            <a:ext cx="2400636" cy="26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8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FC2792-9D28-4A12-A31A-71265EA9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5" y="1680918"/>
            <a:ext cx="5839640" cy="3496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91AAFE-A0BB-419B-B4C8-90CCF1DF5EE7}"/>
              </a:ext>
            </a:extLst>
          </p:cNvPr>
          <p:cNvSpPr txBox="1"/>
          <p:nvPr/>
        </p:nvSpPr>
        <p:spPr>
          <a:xfrm>
            <a:off x="6816436" y="2767279"/>
            <a:ext cx="4405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PlayerCtrl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스크립트에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소스 코드를 추가 시켜준다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공과 플레이어의 반사각의 차이를 계산하여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반사각을 결정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95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14615" y="5850014"/>
            <a:ext cx="6149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공이 시작하기 전에는 없다가 시작하면 플레이어를 따라다니게 하기 위해서 볼을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Prefab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화 시켜준 뒤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Hierachy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삭제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8B0BB26-9B74-49D1-9E4D-A8527C68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00" y="1318553"/>
            <a:ext cx="4929447" cy="4232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E7DE448-8032-48C9-8B7C-346EA4D96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5" y="1312604"/>
            <a:ext cx="4929447" cy="42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AE09221-F207-4FDB-967C-E9648DBA025D}"/>
              </a:ext>
            </a:extLst>
          </p:cNvPr>
          <p:cNvSpPr/>
          <p:nvPr/>
        </p:nvSpPr>
        <p:spPr>
          <a:xfrm>
            <a:off x="3773471" y="1347093"/>
            <a:ext cx="4645151" cy="4952110"/>
          </a:xfrm>
          <a:prstGeom prst="rect">
            <a:avLst/>
          </a:prstGeom>
          <a:noFill/>
          <a:ln w="3492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C3706A-C350-400C-87A5-DCA68B0FB134}"/>
              </a:ext>
            </a:extLst>
          </p:cNvPr>
          <p:cNvSpPr txBox="1"/>
          <p:nvPr/>
        </p:nvSpPr>
        <p:spPr>
          <a:xfrm>
            <a:off x="4298596" y="625633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THE 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AAB0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491F6F-AB2E-4CEF-BFF5-37A5D9B11C49}"/>
              </a:ext>
            </a:extLst>
          </p:cNvPr>
          <p:cNvSpPr txBox="1"/>
          <p:nvPr/>
        </p:nvSpPr>
        <p:spPr>
          <a:xfrm>
            <a:off x="4537444" y="3417919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900">
                    <a:alpha val="6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 구현 사항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4D49ABC-2F89-456D-916B-C6DD1D2DC05B}"/>
              </a:ext>
            </a:extLst>
          </p:cNvPr>
          <p:cNvSpPr txBox="1"/>
          <p:nvPr/>
        </p:nvSpPr>
        <p:spPr>
          <a:xfrm>
            <a:off x="4555720" y="431207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 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결과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EF6D009-3DDB-4841-B2FC-9560BE872AFD}"/>
              </a:ext>
            </a:extLst>
          </p:cNvPr>
          <p:cNvGrpSpPr/>
          <p:nvPr/>
        </p:nvGrpSpPr>
        <p:grpSpPr>
          <a:xfrm>
            <a:off x="4537445" y="1718031"/>
            <a:ext cx="2826415" cy="886637"/>
            <a:chOff x="1370958" y="1816735"/>
            <a:chExt cx="2826415" cy="8866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7088135-539F-4234-87CF-EEE6DDA8B8DC}"/>
                </a:ext>
              </a:extLst>
            </p:cNvPr>
            <p:cNvSpPr txBox="1"/>
            <p:nvPr/>
          </p:nvSpPr>
          <p:spPr>
            <a:xfrm>
              <a:off x="1370958" y="1816735"/>
              <a:ext cx="2826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01   </a:t>
              </a:r>
              <a:r>
                <a:rPr lang="ko-KR" altLang="en-US" sz="2400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콘텐츠 제작 주제</a:t>
              </a:r>
              <a:r>
                <a:rPr lang="en-US" altLang="ko-KR" sz="2400" spc="-3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2DCA41-8B4F-4AF7-BDA3-9D24332933FA}"/>
                </a:ext>
              </a:extLst>
            </p:cNvPr>
            <p:cNvSpPr txBox="1"/>
            <p:nvPr/>
          </p:nvSpPr>
          <p:spPr>
            <a:xfrm>
              <a:off x="2059827" y="2241707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2C5070B-5DD9-41D7-9306-B91DDB8D869C}"/>
              </a:ext>
            </a:extLst>
          </p:cNvPr>
          <p:cNvSpPr txBox="1"/>
          <p:nvPr/>
        </p:nvSpPr>
        <p:spPr>
          <a:xfrm>
            <a:off x="4537444" y="2567975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과정 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내용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xmlns="" id="{59AC892E-CAFB-48E8-8CB2-38E2E82A09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1AEA209-8D29-4A7D-9109-748439F4721A}"/>
              </a:ext>
            </a:extLst>
          </p:cNvPr>
          <p:cNvSpPr txBox="1"/>
          <p:nvPr/>
        </p:nvSpPr>
        <p:spPr>
          <a:xfrm>
            <a:off x="4530241" y="5206235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  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구현하면서 에로사항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7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825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PlayerCtrl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스크립트의 코드를 바꿔준다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938B27-B3DC-4E6A-A2F5-1D5D594B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0" y="890425"/>
            <a:ext cx="2864081" cy="5037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00E46F-C166-4790-A2F9-BD0F331E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34" y="1354170"/>
            <a:ext cx="4128855" cy="3834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65C5A84-7582-4F08-8930-65BE0D6BC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52" y="928737"/>
            <a:ext cx="4297784" cy="49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4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577361" y="3429000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포인트나 텍스트 같은 것을 관리하기 위한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BlockGameManager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스크립트를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2A47F34-30AB-43C5-8AF8-70C5FA7F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9" y="1407603"/>
            <a:ext cx="5278582" cy="46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401906" y="5737580"/>
            <a:ext cx="56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아이템을 만들기위해 캡슐을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Collider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관통을 위해 트리거 체크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물리효과를 주기위해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Rigidbody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추가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0DCE0C-91A2-4DD9-B38A-4DEFFB6E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09" y="1419480"/>
            <a:ext cx="3181794" cy="4039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4B5496A-B49B-42D2-B5F2-F26555109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98" y="1297198"/>
            <a:ext cx="3266526" cy="42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1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77546" y="3325100"/>
            <a:ext cx="5604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아이템이 생성될 때 위로 조금 튀어 올랐다가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회전하면서 떨어지는 효과와 생성될 때 색을 랜덤하게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생성하는 스크립트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아이템캡슐에 적용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1219DC6-B625-4A5F-A919-1D08E298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" y="1326190"/>
            <a:ext cx="5984041" cy="53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9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03544" y="3042021"/>
            <a:ext cx="5604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만났을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떄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 파괴되면서 아이템캡슐이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생성되기 위한 스크립트 작성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이때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Item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가 만나게 되면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50~150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사이의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Point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얻게 된다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.)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9C9A6D-12B4-4580-8641-E7AEF8D3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2" y="1326190"/>
            <a:ext cx="5910039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2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294666" y="3013501"/>
            <a:ext cx="56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적용시키고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ItemPrefab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추가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Apply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눌려서 다른 블록에도 적용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95ECB59-20F0-4E7D-810B-38B20F202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3" y="1326190"/>
            <a:ext cx="5929347" cy="52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3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117099" y="4893929"/>
            <a:ext cx="56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Canvas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Panel,Image,Text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순서대로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만듬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99557E-C94F-40EF-A9B0-E2D96D3F1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46" y="1123216"/>
            <a:ext cx="3395719" cy="5559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A071664-68FC-40ED-9CA8-FD96F9F5C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49" y="2444774"/>
            <a:ext cx="4645545" cy="19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2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315222" y="2799838"/>
            <a:ext cx="5604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캡슐을 먹으면 랜덤하게 점수를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얻게 하기 위한 스크립트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BlockCtrl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랜덤하게 포인트를 주는 코드를 넣어둠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34BAF7-619E-421F-924C-DCA37AEA2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9" y="1326190"/>
            <a:ext cx="5604644" cy="52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3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UI-&gt;Panel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추가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사진을 하나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가지고와서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Texture Type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2D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맞게 바꾸고 전체 화면으로 지정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C310FA-7903-46C6-B19B-CFC308E9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4" y="1029232"/>
            <a:ext cx="2248214" cy="1333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A41CCE-4CD7-4BD3-BD02-AA255944E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34" y="2602351"/>
            <a:ext cx="3748158" cy="30080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A15AD0-655A-4EFA-9ED4-F62771B0F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51" y="1237813"/>
            <a:ext cx="553648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3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게임이 종료되면 움직임을 멈추고 게임오버 이미지로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바뀌게 하기 위한 스크립트 작성 및 추가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81B09A-37E9-4C0F-9BC1-163E280B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9" y="1131865"/>
            <a:ext cx="3768041" cy="467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7B32846-21F9-4C30-923E-4B829D45F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30" y="1127463"/>
            <a:ext cx="3768041" cy="4650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7CE5FA3-A0B8-4044-8962-4EFDD375D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40" y="1127462"/>
            <a:ext cx="3768040" cy="46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647639" y="1986193"/>
            <a:ext cx="3127965" cy="0"/>
          </a:xfrm>
          <a:prstGeom prst="line">
            <a:avLst/>
          </a:prstGeom>
          <a:ln w="34925">
            <a:solidFill>
              <a:srgbClr val="FAA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642615" y="4711106"/>
            <a:ext cx="3127965" cy="0"/>
          </a:xfrm>
          <a:prstGeom prst="line">
            <a:avLst/>
          </a:prstGeom>
          <a:ln w="34925">
            <a:solidFill>
              <a:srgbClr val="FAA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4654807" y="1972389"/>
            <a:ext cx="1" cy="2752522"/>
          </a:xfrm>
          <a:prstGeom prst="line">
            <a:avLst/>
          </a:prstGeom>
          <a:ln w="34925">
            <a:solidFill>
              <a:srgbClr val="FAA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7756621" y="1972389"/>
            <a:ext cx="2" cy="2752522"/>
          </a:xfrm>
          <a:prstGeom prst="line">
            <a:avLst/>
          </a:prstGeom>
          <a:ln w="34925">
            <a:solidFill>
              <a:srgbClr val="FAA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654807" y="2012232"/>
            <a:ext cx="3101814" cy="2734785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4817" y="2295719"/>
            <a:ext cx="194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AAB0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콘텐츠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6401" y="2974761"/>
            <a:ext cx="137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AAB0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6401" y="3693695"/>
            <a:ext cx="1379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AAB0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</a:p>
        </p:txBody>
      </p:sp>
      <p:sp>
        <p:nvSpPr>
          <p:cNvPr id="11" name="액자 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87366" y="83680"/>
            <a:ext cx="1010669" cy="1043784"/>
            <a:chOff x="5590314" y="981751"/>
            <a:chExt cx="1010669" cy="1043784"/>
          </a:xfrm>
        </p:grpSpPr>
        <p:sp>
          <p:nvSpPr>
            <p:cNvPr id="18" name="오각형 17"/>
            <p:cNvSpPr/>
            <p:nvPr/>
          </p:nvSpPr>
          <p:spPr>
            <a:xfrm rot="5400000">
              <a:off x="5570461" y="1020133"/>
              <a:ext cx="1043784" cy="967020"/>
            </a:xfrm>
            <a:prstGeom prst="homePlate">
              <a:avLst>
                <a:gd name="adj" fmla="val 24776"/>
              </a:avLst>
            </a:prstGeom>
            <a:solidFill>
              <a:srgbClr val="FAAB01"/>
            </a:solidFill>
            <a:ln w="28575">
              <a:solidFill>
                <a:srgbClr val="FAA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Rectangle 1"/>
            <p:cNvSpPr/>
            <p:nvPr/>
          </p:nvSpPr>
          <p:spPr>
            <a:xfrm>
              <a:off x="5590314" y="1248299"/>
              <a:ext cx="1010669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Keyword</a:t>
              </a:r>
              <a:endParaRPr lang="tr-TR" sz="1600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10800000">
            <a:off x="5684070" y="5814216"/>
            <a:ext cx="1010669" cy="1043784"/>
            <a:chOff x="5590314" y="981751"/>
            <a:chExt cx="1010669" cy="1043784"/>
          </a:xfrm>
        </p:grpSpPr>
        <p:sp>
          <p:nvSpPr>
            <p:cNvPr id="21" name="오각형 20"/>
            <p:cNvSpPr/>
            <p:nvPr/>
          </p:nvSpPr>
          <p:spPr>
            <a:xfrm rot="5400000">
              <a:off x="5570461" y="1020133"/>
              <a:ext cx="1043784" cy="967020"/>
            </a:xfrm>
            <a:prstGeom prst="homePlate">
              <a:avLst>
                <a:gd name="adj" fmla="val 24776"/>
              </a:avLst>
            </a:prstGeom>
            <a:solidFill>
              <a:srgbClr val="FAAB01"/>
            </a:solidFill>
            <a:ln w="28575">
              <a:solidFill>
                <a:srgbClr val="FAA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Rectangle 1"/>
            <p:cNvSpPr/>
            <p:nvPr/>
          </p:nvSpPr>
          <p:spPr>
            <a:xfrm rot="10800000">
              <a:off x="5590314" y="1248299"/>
              <a:ext cx="1010669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Dream</a:t>
              </a:r>
              <a:endParaRPr lang="tr-TR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64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17273" y="4386955"/>
            <a:ext cx="9074727" cy="298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시작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Scene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만들기위해서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Ctrl + N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눌려서 새로운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Hierarchy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UI-&gt;Canvas-&gt;Panel-&gt;Button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Panel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에는 시작 이미지를 넣어준다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 때 이미지는 게임오버 이미지와 같이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Texture Type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2D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맞게 바꾸고 전체 화면으로 지정해준다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그리고 크기와 위치를 수정해준다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5A1EF4-D15A-4661-A0C8-5B8FBA85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1" y="1127464"/>
            <a:ext cx="2694542" cy="47017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3ED2BA3-B80F-4F81-B2AD-256BFD777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035" y="1150017"/>
            <a:ext cx="7190509" cy="32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99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0F4D03-CEC1-4BD0-B41A-89BC6F195E3D}"/>
              </a:ext>
            </a:extLst>
          </p:cNvPr>
          <p:cNvSpPr txBox="1"/>
          <p:nvPr/>
        </p:nvSpPr>
        <p:spPr>
          <a:xfrm>
            <a:off x="6093851" y="2880411"/>
            <a:ext cx="56046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File -&gt; Build Settings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들어가서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Sctitle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ScPlay007 Scenes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등록해야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SceneMansgement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들을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불러올수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있다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2E91FB3-D107-4182-9B00-9030DAA3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7" y="1326190"/>
            <a:ext cx="5050334" cy="49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0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7361" y="3087792"/>
            <a:ext cx="5604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바꿔주기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위한 스크립트 작성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유니티에서 제공해주는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SceneManagement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이용하기 위해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Using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UnityEngine.SceneManagement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; </a:t>
            </a:r>
          </a:p>
          <a:p>
            <a:pPr algn="ctr"/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추가해서 작성해준다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F87E78-7BA1-408B-AE2E-BBDD65DD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6" y="1326190"/>
            <a:ext cx="4766655" cy="46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8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C59B84A-0E6D-46C8-8C2F-D06974E1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4" y="1127463"/>
            <a:ext cx="5448757" cy="4856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E7AE5C7-E5FE-4E90-90C7-63A06DB9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51" y="1127462"/>
            <a:ext cx="5174995" cy="4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01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A382A7-6529-458D-A92B-3229E0DF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1326190"/>
            <a:ext cx="5227956" cy="4802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0F4D03-CEC1-4BD0-B41A-89BC6F195E3D}"/>
              </a:ext>
            </a:extLst>
          </p:cNvPr>
          <p:cNvSpPr txBox="1"/>
          <p:nvPr/>
        </p:nvSpPr>
        <p:spPr>
          <a:xfrm>
            <a:off x="6027349" y="3158611"/>
            <a:ext cx="5604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Canvas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TitleCtrl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스크립트를 추가 시켜주고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버튼에서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On Click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부분을 눌러서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Start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버튼과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Exit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버튼을 설정해준다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91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실행 영상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씬체인지 어두움">
            <a:hlinkClick r:id="" action="ppaction://media"/>
            <a:extLst>
              <a:ext uri="{FF2B5EF4-FFF2-40B4-BE49-F238E27FC236}">
                <a16:creationId xmlns:a16="http://schemas.microsoft.com/office/drawing/2014/main" xmlns="" id="{E5495A56-52AE-49BF-9795-A4D8CAAF6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142" y="1230284"/>
            <a:ext cx="10557163" cy="47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16550" y="6027003"/>
            <a:ext cx="8354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어두워지는 것을 없애기 위해서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Window-&gt; Lighting-&gt;Settings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Auto Generate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check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풀어주고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Generate Lighting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을 눌러준 다음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저장 한다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1490FC-25F3-4656-9CA4-231DD64D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49" y="1125586"/>
            <a:ext cx="4827646" cy="4737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B525484-0023-4DFF-99D3-CB105A66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06" y="1127464"/>
            <a:ext cx="4827647" cy="47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3851" y="2890391"/>
            <a:ext cx="5318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게임 오버가 되면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Enter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키를 눌려서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다시 시작화면으로 돌아오게 하는 로직을 작성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PlayerCtrl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스크립트를 수정해준다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92A4347-CFAB-4BA2-AD10-D4B77167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9" y="2279422"/>
            <a:ext cx="5213502" cy="3747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D0D6C7-BC49-4DE0-A397-59E232C4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00" y="1127464"/>
            <a:ext cx="5213501" cy="11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7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3851" y="3189829"/>
            <a:ext cx="5318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Best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스코어를 갱신하는 로직을 작성하기 위해서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Panel -&gt; Image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하나 더 추가 시켜준 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위치를 수정해준다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AFAB11-601E-4F0D-9905-1AE9335AA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9" y="1378498"/>
            <a:ext cx="5493892" cy="49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54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41126" y="6196280"/>
            <a:ext cx="531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새로운 점수가 갱신 될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떄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마다 최고점수를 보여주기 위한 스크립트 수정 및 추가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9AAB087-26BF-4286-B927-8D0FFAF40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127464"/>
            <a:ext cx="3457063" cy="49875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75B11F-9C06-4251-9E89-BF12718B2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19" y="1127465"/>
            <a:ext cx="3457063" cy="4987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7451101-B264-4247-9750-3C8C59475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41" y="1127463"/>
            <a:ext cx="3457063" cy="49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액자 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27" name="그룹 1026"/>
          <p:cNvGrpSpPr/>
          <p:nvPr/>
        </p:nvGrpSpPr>
        <p:grpSpPr>
          <a:xfrm>
            <a:off x="5690905" y="83680"/>
            <a:ext cx="1001298" cy="1043784"/>
            <a:chOff x="5593853" y="981751"/>
            <a:chExt cx="1001298" cy="1043784"/>
          </a:xfrm>
        </p:grpSpPr>
        <p:sp>
          <p:nvSpPr>
            <p:cNvPr id="35" name="오각형 34"/>
            <p:cNvSpPr/>
            <p:nvPr/>
          </p:nvSpPr>
          <p:spPr>
            <a:xfrm rot="5400000">
              <a:off x="5570461" y="1020133"/>
              <a:ext cx="1043784" cy="967020"/>
            </a:xfrm>
            <a:prstGeom prst="homePlate">
              <a:avLst>
                <a:gd name="adj" fmla="val 24776"/>
              </a:avLst>
            </a:prstGeom>
            <a:solidFill>
              <a:srgbClr val="FAAB01"/>
            </a:solidFill>
            <a:ln w="28575">
              <a:solidFill>
                <a:srgbClr val="FAA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Rectangle 1"/>
            <p:cNvSpPr/>
            <p:nvPr/>
          </p:nvSpPr>
          <p:spPr>
            <a:xfrm>
              <a:off x="5593853" y="1248299"/>
              <a:ext cx="1001298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소개</a:t>
              </a:r>
              <a:endParaRPr lang="tr-TR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C41983F-BD2D-43E8-A36E-AAD88011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5" y="2012596"/>
            <a:ext cx="6502400" cy="44951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452F300-D963-441E-BE04-C7BE7634C004}"/>
              </a:ext>
            </a:extLst>
          </p:cNvPr>
          <p:cNvSpPr txBox="1"/>
          <p:nvPr/>
        </p:nvSpPr>
        <p:spPr>
          <a:xfrm>
            <a:off x="5131633" y="1394012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벽돌 깨기 게임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40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596649" y="2517950"/>
            <a:ext cx="5318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Point Text Ctrl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스크립트에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Is_Best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체크를 최고 점수를 갱신했을 때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나타내기 위해서 하나만 체크 해준다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나머지 하나는 현재 획득하고 있는 점수를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보여준다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91F07F-D87B-4C7C-9EF9-2DCED0479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3672112"/>
            <a:ext cx="4546866" cy="1735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8310E56-A019-48AA-8EF4-A398ADA3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85" y="1693889"/>
            <a:ext cx="4546866" cy="17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3851" y="3218421"/>
            <a:ext cx="5318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가 만났을 때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, Block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 깨질 때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소리가 나게 하기 위해서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AudioManger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스크립트를 작성한다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B3D8E0-2804-4DDC-BF69-FCA568BC6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1189352"/>
            <a:ext cx="5777967" cy="53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9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85202" y="5762407"/>
            <a:ext cx="621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스크립트에도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AudioClip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변수를 선언해주고 추가 시킨다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176AA9-0F86-40EF-90E0-FDD3FED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6" y="1325990"/>
            <a:ext cx="5125165" cy="4039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9A6602-2066-45A2-9EDA-4B5DAEAF1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61" y="1325990"/>
            <a:ext cx="5487064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9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987351" y="6028414"/>
            <a:ext cx="6217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스크립트에도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AudioClip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변수를 선언해주고 추가 시킨다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FB6A31-1F1A-4902-A169-B9CADCA5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08" y="1209812"/>
            <a:ext cx="7791486" cy="4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8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78791" y="5862159"/>
            <a:ext cx="621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Main Camera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 Source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추가 시키고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 Manager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스크립트를 적용 시킨다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466843-07C0-486E-87FB-01F4CDD8A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11" y="1127464"/>
            <a:ext cx="3520437" cy="4284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4505366-7A45-4875-977F-EEE15F82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54" y="1127464"/>
            <a:ext cx="3520437" cy="42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9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70478" y="5964977"/>
            <a:ext cx="6217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스크립트에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Clip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부분에 미리 다운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받아놓았던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이펙트 효과음들을 적용시킨다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3EB1947-A4E3-401B-8D11-650EA9344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3" y="1230282"/>
            <a:ext cx="4841918" cy="4631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986DC26-6E9B-4FD7-8211-384A03A47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49" y="1230282"/>
            <a:ext cx="4826928" cy="46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3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708332" y="2407604"/>
            <a:ext cx="5184062" cy="3051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Sctitle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Scence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에서는 대기중일 때에는 배경음악이 흘러나오게 하기 위해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Main Camera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Audio Source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추가하고 효과음을 넣어준 뒤 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 On Awake(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시작함과 동시에 음악이 </a:t>
            </a:r>
            <a:r>
              <a:rPr lang="ko-KR" altLang="en-US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나오는것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Loop(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반복을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체크해준다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571959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595351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C5D2A10-A101-4EEE-B247-005F6892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06" y="1290706"/>
            <a:ext cx="5794245" cy="52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60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9824" y="1949786"/>
            <a:ext cx="11668358" cy="31318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18334" y="2683008"/>
            <a:ext cx="1001298" cy="1043784"/>
            <a:chOff x="5593853" y="981751"/>
            <a:chExt cx="1001298" cy="1043784"/>
          </a:xfrm>
        </p:grpSpPr>
        <p:sp>
          <p:nvSpPr>
            <p:cNvPr id="9" name="오각형 8"/>
            <p:cNvSpPr/>
            <p:nvPr/>
          </p:nvSpPr>
          <p:spPr>
            <a:xfrm rot="5400000">
              <a:off x="5570461" y="1020133"/>
              <a:ext cx="1043784" cy="967020"/>
            </a:xfrm>
            <a:prstGeom prst="homePlate">
              <a:avLst>
                <a:gd name="adj" fmla="val 24776"/>
              </a:avLst>
            </a:prstGeom>
            <a:solidFill>
              <a:srgbClr val="FAAB01"/>
            </a:solidFill>
            <a:ln w="28575">
              <a:solidFill>
                <a:srgbClr val="FAA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Rectangle 1"/>
            <p:cNvSpPr/>
            <p:nvPr/>
          </p:nvSpPr>
          <p:spPr>
            <a:xfrm>
              <a:off x="5593853" y="1248299"/>
              <a:ext cx="1001298" cy="64633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Block</a:t>
              </a:r>
            </a:p>
            <a:p>
              <a:pPr algn="ctr"/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Crush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09709" y="3824750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AAB01"/>
                </a:solidFill>
                <a:effectLst>
                  <a:reflection blurRad="6350" stA="55000" endA="300" endPos="45500" dir="5400000" sy="-10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2800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AAB01"/>
                </a:solidFill>
                <a:effectLst>
                  <a:reflection blurRad="6350" stA="55000" endA="300" endPos="45500" dir="5400000" sy="-100000" algn="bl" rotWithShape="0"/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8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AAB01"/>
              </a:solidFill>
              <a:effectLst>
                <a:reflection blurRad="6350" stA="55000" endA="300" endPos="45500" dir="5400000" sy="-100000" algn="bl" rotWithShape="0"/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22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액자 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27" name="그룹 1026"/>
          <p:cNvGrpSpPr/>
          <p:nvPr/>
        </p:nvGrpSpPr>
        <p:grpSpPr>
          <a:xfrm>
            <a:off x="5690905" y="83680"/>
            <a:ext cx="1001298" cy="1043784"/>
            <a:chOff x="5593853" y="981751"/>
            <a:chExt cx="1001298" cy="1043784"/>
          </a:xfrm>
        </p:grpSpPr>
        <p:sp>
          <p:nvSpPr>
            <p:cNvPr id="35" name="오각형 34"/>
            <p:cNvSpPr/>
            <p:nvPr/>
          </p:nvSpPr>
          <p:spPr>
            <a:xfrm rot="5400000">
              <a:off x="5570461" y="1020133"/>
              <a:ext cx="1043784" cy="967020"/>
            </a:xfrm>
            <a:prstGeom prst="homePlate">
              <a:avLst>
                <a:gd name="adj" fmla="val 24776"/>
              </a:avLst>
            </a:prstGeom>
            <a:solidFill>
              <a:srgbClr val="FAAB01"/>
            </a:solidFill>
            <a:ln w="28575">
              <a:solidFill>
                <a:srgbClr val="FAA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Rectangle 1"/>
            <p:cNvSpPr/>
            <p:nvPr/>
          </p:nvSpPr>
          <p:spPr>
            <a:xfrm>
              <a:off x="5593853" y="1180477"/>
              <a:ext cx="1001298" cy="646331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벽돌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endParaRPr>
            </a:p>
            <a:p>
              <a:pPr algn="ctr"/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Open Sans" panose="020B0606030504020204" pitchFamily="34" charset="0"/>
                </a:rPr>
                <a:t>깨기</a:t>
              </a:r>
              <a:endParaRPr lang="tr-TR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888691-32D6-4095-B6FB-93270CC0A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70" y="1564362"/>
            <a:ext cx="3233107" cy="3729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A1E4AEC-E321-4720-A575-E293B4B38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87" y="1258120"/>
            <a:ext cx="4446218" cy="4341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3D6BA8-D3C3-4985-89CB-BB374822FBA7}"/>
              </a:ext>
            </a:extLst>
          </p:cNvPr>
          <p:cNvSpPr txBox="1"/>
          <p:nvPr/>
        </p:nvSpPr>
        <p:spPr>
          <a:xfrm>
            <a:off x="816349" y="5844986"/>
            <a:ext cx="1055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이름을 설정하고 </a:t>
            </a:r>
            <a:r>
              <a:rPr lang="en-US" altLang="ko-KR" sz="2400" spc="-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Scence,Scripts</a:t>
            </a:r>
            <a:r>
              <a:rPr lang="en-US" altLang="ko-KR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6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등을 깔끔하게 관리하기 위해 폴더들을 생성</a:t>
            </a:r>
            <a:endParaRPr lang="en-US" altLang="ko-KR" sz="2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6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8">
            <a:extLst>
              <a:ext uri="{FF2B5EF4-FFF2-40B4-BE49-F238E27FC236}">
                <a16:creationId xmlns:a16="http://schemas.microsoft.com/office/drawing/2014/main" xmlns="" id="{F2D9B5B4-2042-4FC6-AB44-9FA42A26F5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F70E7E3-F7FF-4FBB-8C9C-4729C5564057}"/>
              </a:ext>
            </a:extLst>
          </p:cNvPr>
          <p:cNvSpPr txBox="1"/>
          <p:nvPr/>
        </p:nvSpPr>
        <p:spPr>
          <a:xfrm>
            <a:off x="3293678" y="5985952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3D Object -&gt; Cube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생성해 크기를 조절하여 테두리벽을 만든다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Picture 3" descr="C:\Users\동구\Desktop\2 벽만들기.png">
            <a:extLst>
              <a:ext uri="{FF2B5EF4-FFF2-40B4-BE49-F238E27FC236}">
                <a16:creationId xmlns:a16="http://schemas.microsoft.com/office/drawing/2014/main" xmlns="" id="{48046DF0-F71D-4996-AE3E-C4D86918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227" y="1240693"/>
            <a:ext cx="6889750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동구\Desktop\1 큐브 만들기.png">
            <a:extLst>
              <a:ext uri="{FF2B5EF4-FFF2-40B4-BE49-F238E27FC236}">
                <a16:creationId xmlns:a16="http://schemas.microsoft.com/office/drawing/2014/main" xmlns="" id="{0A5DD0C1-0B0B-4E89-99C1-F0CDEE5E9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4" y="1374042"/>
            <a:ext cx="2843213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각형 34">
            <a:extLst>
              <a:ext uri="{FF2B5EF4-FFF2-40B4-BE49-F238E27FC236}">
                <a16:creationId xmlns:a16="http://schemas.microsoft.com/office/drawing/2014/main" xmlns="" id="{8F36DC50-4EBE-443A-B4E4-E8F6817990D9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xmlns="" id="{411B9D78-1507-4ABC-BA70-7065BFD6ED1A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4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877471"/>
            <a:ext cx="56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Plane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배경을 생성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Cube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추가 생성하여 플레이어 바와 벽돌들을 생성하고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이름을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Block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Player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로 변경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45DAECA3-50FD-48E6-9593-D9C7A1833C46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C7EC4B9A-9E74-40E6-B24D-F2995EECE083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13E49B-B16C-490B-976B-9A5F12F86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12" y="1380081"/>
            <a:ext cx="6255902" cy="42447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42C4C2-63A1-4080-8913-F95BD6ED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5" y="1380081"/>
            <a:ext cx="312463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779616"/>
            <a:ext cx="560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생성 블록과 플레이어 색상 지정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 Cube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더 생성하여 플레이어 바와 벽돌들을 생성한다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5122" name="Picture 2" descr="C:\Users\동구\Desktop\3 마테리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8" y="1259251"/>
            <a:ext cx="2939567" cy="41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E5293E8-1C20-4605-98F1-2C630883A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25" y="1259251"/>
            <a:ext cx="3717994" cy="414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8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93678" y="5927937"/>
            <a:ext cx="560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Shpere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를 만들어 </a:t>
            </a:r>
            <a:r>
              <a:rPr lang="en-US" altLang="ko-KR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Ball</a:t>
            </a:r>
            <a:r>
              <a:rPr lang="ko-KR" altLang="en-US" sz="1600" b="1" dirty="0">
                <a:gradFill>
                  <a:gsLst>
                    <a:gs pos="100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로 이름은 바꾸고 위치를 조정</a:t>
            </a:r>
            <a:endParaRPr lang="en-US" altLang="ko-KR" sz="1600" b="1" dirty="0">
              <a:gradFill>
                <a:gsLst>
                  <a:gs pos="100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오각형 34">
            <a:extLst>
              <a:ext uri="{FF2B5EF4-FFF2-40B4-BE49-F238E27FC236}">
                <a16:creationId xmlns:a16="http://schemas.microsoft.com/office/drawing/2014/main" xmlns="" id="{999229AC-E235-4D9D-B577-8E8F4308AC73}"/>
              </a:ext>
            </a:extLst>
          </p:cNvPr>
          <p:cNvSpPr/>
          <p:nvPr/>
        </p:nvSpPr>
        <p:spPr>
          <a:xfrm rot="5400000">
            <a:off x="5667513" y="122062"/>
            <a:ext cx="1043784" cy="967020"/>
          </a:xfrm>
          <a:prstGeom prst="homePlate">
            <a:avLst>
              <a:gd name="adj" fmla="val 24776"/>
            </a:avLst>
          </a:prstGeom>
          <a:solidFill>
            <a:srgbClr val="FAAB01"/>
          </a:solidFill>
          <a:ln w="28575">
            <a:solidFill>
              <a:srgbClr val="FAA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A11FED1A-AF85-407D-AF8B-51A440CC1921}"/>
              </a:ext>
            </a:extLst>
          </p:cNvPr>
          <p:cNvSpPr/>
          <p:nvPr/>
        </p:nvSpPr>
        <p:spPr>
          <a:xfrm>
            <a:off x="5690905" y="282406"/>
            <a:ext cx="1001298" cy="64633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벽돌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Open Sans" panose="020B0606030504020204" pitchFamily="34" charset="0"/>
              </a:rPr>
              <a:t>깨기</a:t>
            </a:r>
            <a:endParaRPr lang="tr-TR" b="1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Open Sans" panose="020B06060305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FB0849-CC7D-404D-8A43-4455771F0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7" y="1403992"/>
            <a:ext cx="3134162" cy="4048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12999C2-09D0-4E9F-A8FC-BD09C6D5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05" y="1403992"/>
            <a:ext cx="553859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5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776</Words>
  <Application>Microsoft Office PowerPoint</Application>
  <PresentationFormat>사용자 지정</PresentationFormat>
  <Paragraphs>225</Paragraphs>
  <Slides>47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굴림</vt:lpstr>
      <vt:lpstr>Arial</vt:lpstr>
      <vt:lpstr>HY견고딕</vt:lpstr>
      <vt:lpstr>맑은 고딕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최한나</dc:creator>
  <cp:lastModifiedBy>SeoDongYun</cp:lastModifiedBy>
  <cp:revision>131</cp:revision>
  <dcterms:created xsi:type="dcterms:W3CDTF">2015-03-26T15:17:23Z</dcterms:created>
  <dcterms:modified xsi:type="dcterms:W3CDTF">2020-01-27T04:42:29Z</dcterms:modified>
</cp:coreProperties>
</file>